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notesMasterIdLst>
    <p:notesMasterId r:id="rId14"/>
  </p:notesMasterIdLst>
  <p:sldIdLst>
    <p:sldId id="256" r:id="rId3"/>
    <p:sldId id="262" r:id="rId4"/>
    <p:sldId id="263" r:id="rId5"/>
    <p:sldId id="269" r:id="rId6"/>
    <p:sldId id="264" r:id="rId7"/>
    <p:sldId id="267" r:id="rId8"/>
    <p:sldId id="266" r:id="rId9"/>
    <p:sldId id="271" r:id="rId10"/>
    <p:sldId id="275" r:id="rId11"/>
    <p:sldId id="26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69468-DC46-452E-B30C-A4A5E12A198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6AD26-ECF0-4F39-81A4-9BD0745E9337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Pain</a:t>
          </a:r>
          <a:r>
            <a:rPr lang="en-US" baseline="0" dirty="0" smtClean="0">
              <a:solidFill>
                <a:srgbClr val="FF0000"/>
              </a:solidFill>
            </a:rPr>
            <a:t> and itch</a:t>
          </a:r>
        </a:p>
      </dgm:t>
    </dgm:pt>
    <dgm:pt modelId="{D515865A-5C66-441B-8F20-0C4E13854224}" type="parTrans" cxnId="{D0E185F1-6A9F-4788-A0DF-B2451F7351BF}">
      <dgm:prSet/>
      <dgm:spPr/>
      <dgm:t>
        <a:bodyPr/>
        <a:lstStyle/>
        <a:p>
          <a:endParaRPr lang="en-US"/>
        </a:p>
      </dgm:t>
    </dgm:pt>
    <dgm:pt modelId="{FB814306-9A56-4CE2-B815-91D984153986}" type="sibTrans" cxnId="{D0E185F1-6A9F-4788-A0DF-B2451F7351BF}">
      <dgm:prSet/>
      <dgm:spPr/>
      <dgm:t>
        <a:bodyPr/>
        <a:lstStyle/>
        <a:p>
          <a:endParaRPr lang="en-US"/>
        </a:p>
      </dgm:t>
    </dgm:pt>
    <dgm:pt modelId="{17EE9891-719F-481E-AFDC-A6F0887CD4B2}">
      <dgm:prSet phldrT="[Text]" custT="1"/>
      <dgm:spPr/>
      <dgm:t>
        <a:bodyPr/>
        <a:lstStyle/>
        <a:p>
          <a:r>
            <a:rPr lang="en-US" sz="1200" dirty="0" smtClean="0"/>
            <a:t>Medication, injectable therapy , </a:t>
          </a:r>
          <a:r>
            <a:rPr lang="en-US" sz="1200" b="1" dirty="0" smtClean="0"/>
            <a:t>LPG</a:t>
          </a:r>
          <a:endParaRPr lang="en-US" sz="1200" b="1" dirty="0"/>
        </a:p>
      </dgm:t>
    </dgm:pt>
    <dgm:pt modelId="{63FCD6D3-0F41-46F5-A433-C01E0188A9A2}" type="parTrans" cxnId="{32E90E54-F524-4147-B5A9-A35A9DF4D241}">
      <dgm:prSet/>
      <dgm:spPr/>
      <dgm:t>
        <a:bodyPr/>
        <a:lstStyle/>
        <a:p>
          <a:endParaRPr lang="en-US"/>
        </a:p>
      </dgm:t>
    </dgm:pt>
    <dgm:pt modelId="{8F16E4F8-3FEF-47FB-BB68-E7A772FA3B55}" type="sibTrans" cxnId="{32E90E54-F524-4147-B5A9-A35A9DF4D241}">
      <dgm:prSet/>
      <dgm:spPr/>
      <dgm:t>
        <a:bodyPr/>
        <a:lstStyle/>
        <a:p>
          <a:endParaRPr lang="en-US"/>
        </a:p>
      </dgm:t>
    </dgm:pt>
    <dgm:pt modelId="{15006C85-415E-4478-A7BB-23A93084966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Vascularity/Redness</a:t>
          </a:r>
          <a:endParaRPr lang="en-US" dirty="0">
            <a:solidFill>
              <a:srgbClr val="FF0000"/>
            </a:solidFill>
          </a:endParaRPr>
        </a:p>
      </dgm:t>
    </dgm:pt>
    <dgm:pt modelId="{55569C1D-9DAB-4DC0-8E6C-69AB45AA58C3}" type="parTrans" cxnId="{4C360581-FA73-4850-91C9-B585E62FF666}">
      <dgm:prSet/>
      <dgm:spPr/>
      <dgm:t>
        <a:bodyPr/>
        <a:lstStyle/>
        <a:p>
          <a:endParaRPr lang="en-US"/>
        </a:p>
      </dgm:t>
    </dgm:pt>
    <dgm:pt modelId="{AC09E7F9-B184-4C2E-843B-73915943D9D3}" type="sibTrans" cxnId="{4C360581-FA73-4850-91C9-B585E62FF666}">
      <dgm:prSet/>
      <dgm:spPr/>
      <dgm:t>
        <a:bodyPr/>
        <a:lstStyle/>
        <a:p>
          <a:endParaRPr lang="en-US"/>
        </a:p>
      </dgm:t>
    </dgm:pt>
    <dgm:pt modelId="{6C3F3002-7BBA-4BD0-BF58-EBA48E8A3384}">
      <dgm:prSet phldrT="[Text]"/>
      <dgm:spPr/>
      <dgm:t>
        <a:bodyPr/>
        <a:lstStyle/>
        <a:p>
          <a:r>
            <a:rPr lang="en-US" b="1" dirty="0" smtClean="0"/>
            <a:t>Pulse Dye Laser, </a:t>
          </a:r>
          <a:r>
            <a:rPr lang="en-US" dirty="0" smtClean="0"/>
            <a:t>pressure therapy, compression.</a:t>
          </a:r>
          <a:endParaRPr lang="en-US" dirty="0"/>
        </a:p>
      </dgm:t>
    </dgm:pt>
    <dgm:pt modelId="{25EF3A48-0E9C-4C01-9B62-CBC9D585EFFE}" type="parTrans" cxnId="{C1D34C50-3246-45FE-B8A6-9F16A32017CF}">
      <dgm:prSet/>
      <dgm:spPr/>
      <dgm:t>
        <a:bodyPr/>
        <a:lstStyle/>
        <a:p>
          <a:endParaRPr lang="en-US"/>
        </a:p>
      </dgm:t>
    </dgm:pt>
    <dgm:pt modelId="{985CFFDF-1F55-4F89-9BFF-6B13C3EBF3A3}" type="sibTrans" cxnId="{C1D34C50-3246-45FE-B8A6-9F16A32017CF}">
      <dgm:prSet/>
      <dgm:spPr/>
      <dgm:t>
        <a:bodyPr/>
        <a:lstStyle/>
        <a:p>
          <a:endParaRPr lang="en-US"/>
        </a:p>
      </dgm:t>
    </dgm:pt>
    <dgm:pt modelId="{93CAE5DF-F392-4F72-9152-3B53B401A3F0}">
      <dgm:prSet phldrT="[Text]"/>
      <dgm:spPr/>
      <dgm:t>
        <a:bodyPr/>
        <a:lstStyle/>
        <a:p>
          <a:r>
            <a:rPr lang="en-US" dirty="0" smtClean="0"/>
            <a:t>Off loading of tension</a:t>
          </a:r>
          <a:endParaRPr lang="en-US" dirty="0"/>
        </a:p>
      </dgm:t>
    </dgm:pt>
    <dgm:pt modelId="{737F00BB-DF22-4F3D-A271-C39765F8EA31}" type="parTrans" cxnId="{BD2D6787-11DF-4566-8838-23342610953A}">
      <dgm:prSet/>
      <dgm:spPr/>
      <dgm:t>
        <a:bodyPr/>
        <a:lstStyle/>
        <a:p>
          <a:endParaRPr lang="en-US"/>
        </a:p>
      </dgm:t>
    </dgm:pt>
    <dgm:pt modelId="{C2733F45-8214-44D8-8D9C-B4BCF1341269}" type="sibTrans" cxnId="{BD2D6787-11DF-4566-8838-23342610953A}">
      <dgm:prSet/>
      <dgm:spPr/>
      <dgm:t>
        <a:bodyPr/>
        <a:lstStyle/>
        <a:p>
          <a:endParaRPr lang="en-US"/>
        </a:p>
      </dgm:t>
    </dgm:pt>
    <dgm:pt modelId="{1BC933D8-4C95-4E16-9BF5-02CDCC6B27A8}">
      <dgm:prSet phldrT="[Text]"/>
      <dgm:spPr/>
      <dgm:t>
        <a:bodyPr/>
        <a:lstStyle/>
        <a:p>
          <a:r>
            <a:rPr lang="en-US" dirty="0" smtClean="0"/>
            <a:t>Pliability</a:t>
          </a:r>
          <a:r>
            <a:rPr lang="en-US" baseline="0" dirty="0" smtClean="0"/>
            <a:t> of scar </a:t>
          </a:r>
          <a:endParaRPr lang="en-US" dirty="0"/>
        </a:p>
      </dgm:t>
    </dgm:pt>
    <dgm:pt modelId="{E4289E59-4AAD-4617-BFB9-02D880D9CC1F}" type="parTrans" cxnId="{AEE2A705-ED04-47C9-8B32-7B28405052F2}">
      <dgm:prSet/>
      <dgm:spPr/>
      <dgm:t>
        <a:bodyPr/>
        <a:lstStyle/>
        <a:p>
          <a:endParaRPr lang="en-US"/>
        </a:p>
      </dgm:t>
    </dgm:pt>
    <dgm:pt modelId="{7D82A8CC-C729-491B-898B-36F10A51C176}" type="sibTrans" cxnId="{AEE2A705-ED04-47C9-8B32-7B28405052F2}">
      <dgm:prSet/>
      <dgm:spPr/>
      <dgm:t>
        <a:bodyPr/>
        <a:lstStyle/>
        <a:p>
          <a:endParaRPr lang="en-US"/>
        </a:p>
      </dgm:t>
    </dgm:pt>
    <dgm:pt modelId="{3D406D10-79EB-4D2B-B2A6-84A216E42F22}">
      <dgm:prSet phldrT="[Text]"/>
      <dgm:spPr/>
      <dgm:t>
        <a:bodyPr/>
        <a:lstStyle/>
        <a:p>
          <a:r>
            <a:rPr lang="en-US" dirty="0" smtClean="0"/>
            <a:t>Maintaining skin and joint mobility to keep full ROM</a:t>
          </a:r>
          <a:endParaRPr lang="en-US" dirty="0"/>
        </a:p>
      </dgm:t>
    </dgm:pt>
    <dgm:pt modelId="{B02B2D38-96F1-493D-8F21-1A0C9F1CB28A}" type="parTrans" cxnId="{00E0AE43-87E9-4450-A0CE-1C4BF95C93AF}">
      <dgm:prSet/>
      <dgm:spPr/>
      <dgm:t>
        <a:bodyPr/>
        <a:lstStyle/>
        <a:p>
          <a:endParaRPr lang="en-US"/>
        </a:p>
      </dgm:t>
    </dgm:pt>
    <dgm:pt modelId="{620A2F12-735F-4D14-934D-EA9ACF7F3954}" type="sibTrans" cxnId="{00E0AE43-87E9-4450-A0CE-1C4BF95C93AF}">
      <dgm:prSet/>
      <dgm:spPr/>
      <dgm:t>
        <a:bodyPr/>
        <a:lstStyle/>
        <a:p>
          <a:endParaRPr lang="en-US"/>
        </a:p>
      </dgm:t>
    </dgm:pt>
    <dgm:pt modelId="{06084160-3E05-4548-9C27-756CCE4E7912}">
      <dgm:prSet phldrT="[Text]"/>
      <dgm:spPr/>
      <dgm:t>
        <a:bodyPr/>
        <a:lstStyle/>
        <a:p>
          <a:r>
            <a:rPr lang="en-US" dirty="0" err="1" smtClean="0"/>
            <a:t>Minimising</a:t>
          </a:r>
          <a:r>
            <a:rPr lang="en-US" dirty="0" smtClean="0"/>
            <a:t> tension, positioning. Massage LPG, </a:t>
          </a:r>
          <a:r>
            <a:rPr lang="en-US" b="1" dirty="0" smtClean="0"/>
            <a:t>Erbium glass </a:t>
          </a:r>
          <a:r>
            <a:rPr lang="en-US" dirty="0" smtClean="0"/>
            <a:t>or </a:t>
          </a:r>
          <a:r>
            <a:rPr lang="en-US" b="1" dirty="0" smtClean="0"/>
            <a:t>ablative laser. </a:t>
          </a:r>
          <a:endParaRPr lang="en-US" b="1" dirty="0"/>
        </a:p>
      </dgm:t>
    </dgm:pt>
    <dgm:pt modelId="{454D2A76-14A7-40D6-BD79-1A16D88CC788}" type="parTrans" cxnId="{6CB5D915-8414-420F-9DEC-C14BFEB411DC}">
      <dgm:prSet/>
      <dgm:spPr/>
      <dgm:t>
        <a:bodyPr/>
        <a:lstStyle/>
        <a:p>
          <a:endParaRPr lang="en-US"/>
        </a:p>
      </dgm:t>
    </dgm:pt>
    <dgm:pt modelId="{FF5AFAC9-C413-440C-A3FF-14692D593DDA}" type="sibTrans" cxnId="{6CB5D915-8414-420F-9DEC-C14BFEB411DC}">
      <dgm:prSet/>
      <dgm:spPr/>
      <dgm:t>
        <a:bodyPr/>
        <a:lstStyle/>
        <a:p>
          <a:endParaRPr lang="en-US"/>
        </a:p>
      </dgm:t>
    </dgm:pt>
    <dgm:pt modelId="{01ABDB41-9C8E-430F-BE49-A011961EF37F}">
      <dgm:prSet custT="1"/>
      <dgm:spPr/>
      <dgm:t>
        <a:bodyPr/>
        <a:lstStyle/>
        <a:p>
          <a:r>
            <a:rPr lang="en-US" sz="1400" b="1" dirty="0" smtClean="0"/>
            <a:t>Massage, LPG, Pressure therapy, Silicone, Laser therapy, </a:t>
          </a:r>
          <a:r>
            <a:rPr lang="en-US" sz="1400" b="1" dirty="0" err="1" smtClean="0"/>
            <a:t>injectables</a:t>
          </a:r>
          <a:endParaRPr lang="en-US" sz="1400" b="1" dirty="0"/>
        </a:p>
      </dgm:t>
    </dgm:pt>
    <dgm:pt modelId="{969F5C55-8374-4964-BDDB-6AA91DF9FB88}" type="parTrans" cxnId="{E5265D7C-830C-402A-BB0C-CAB6930AF3C8}">
      <dgm:prSet/>
      <dgm:spPr/>
      <dgm:t>
        <a:bodyPr/>
        <a:lstStyle/>
        <a:p>
          <a:endParaRPr lang="en-US"/>
        </a:p>
      </dgm:t>
    </dgm:pt>
    <dgm:pt modelId="{8D9536FE-0275-4911-80A4-0DCD0A938E15}" type="sibTrans" cxnId="{E5265D7C-830C-402A-BB0C-CAB6930AF3C8}">
      <dgm:prSet/>
      <dgm:spPr/>
      <dgm:t>
        <a:bodyPr/>
        <a:lstStyle/>
        <a:p>
          <a:endParaRPr lang="en-US"/>
        </a:p>
      </dgm:t>
    </dgm:pt>
    <dgm:pt modelId="{E24F712C-E49C-4C0E-96ED-08F8E2DFEC19}">
      <dgm:prSet/>
      <dgm:spPr/>
      <dgm:t>
        <a:bodyPr/>
        <a:lstStyle/>
        <a:p>
          <a:r>
            <a:rPr lang="en-US" dirty="0" smtClean="0"/>
            <a:t>Thickness/ Hypertrophic</a:t>
          </a:r>
          <a:endParaRPr lang="en-US" dirty="0"/>
        </a:p>
      </dgm:t>
    </dgm:pt>
    <dgm:pt modelId="{0AF53404-E4BF-4960-BD88-E9A8247AC9DD}" type="parTrans" cxnId="{11C3EA1F-FF89-476D-8D6F-9426FF25BDB5}">
      <dgm:prSet/>
      <dgm:spPr/>
      <dgm:t>
        <a:bodyPr/>
        <a:lstStyle/>
        <a:p>
          <a:endParaRPr lang="en-US"/>
        </a:p>
      </dgm:t>
    </dgm:pt>
    <dgm:pt modelId="{F3046613-D426-4652-83AB-6CE052E7057B}" type="sibTrans" cxnId="{11C3EA1F-FF89-476D-8D6F-9426FF25BDB5}">
      <dgm:prSet/>
      <dgm:spPr/>
      <dgm:t>
        <a:bodyPr/>
        <a:lstStyle/>
        <a:p>
          <a:endParaRPr lang="en-US"/>
        </a:p>
      </dgm:t>
    </dgm:pt>
    <dgm:pt modelId="{05020701-8E03-49C5-9F7C-82B733B203DF}">
      <dgm:prSet/>
      <dgm:spPr/>
      <dgm:t>
        <a:bodyPr/>
        <a:lstStyle/>
        <a:p>
          <a:r>
            <a:rPr lang="en-US" dirty="0" smtClean="0"/>
            <a:t>Texture of Scar</a:t>
          </a:r>
          <a:endParaRPr lang="en-US" dirty="0"/>
        </a:p>
      </dgm:t>
    </dgm:pt>
    <dgm:pt modelId="{F6A3B823-AC14-4F53-BEBE-C92F44747047}" type="parTrans" cxnId="{1E0F956B-5A27-4A6D-AAC1-0F7930A023DC}">
      <dgm:prSet/>
      <dgm:spPr/>
      <dgm:t>
        <a:bodyPr/>
        <a:lstStyle/>
        <a:p>
          <a:endParaRPr lang="en-US"/>
        </a:p>
      </dgm:t>
    </dgm:pt>
    <dgm:pt modelId="{DA018E1E-DD43-4327-88C1-843B45DD612A}" type="sibTrans" cxnId="{1E0F956B-5A27-4A6D-AAC1-0F7930A023DC}">
      <dgm:prSet/>
      <dgm:spPr/>
      <dgm:t>
        <a:bodyPr/>
        <a:lstStyle/>
        <a:p>
          <a:endParaRPr lang="en-US"/>
        </a:p>
      </dgm:t>
    </dgm:pt>
    <dgm:pt modelId="{EF6A3967-D9FD-46CB-A79D-79D82288795A}">
      <dgm:prSet/>
      <dgm:spPr/>
      <dgm:t>
        <a:bodyPr/>
        <a:lstStyle/>
        <a:p>
          <a:r>
            <a:rPr lang="en-US" dirty="0" smtClean="0"/>
            <a:t>Pigmentation of scar</a:t>
          </a:r>
          <a:endParaRPr lang="en-US" dirty="0"/>
        </a:p>
      </dgm:t>
    </dgm:pt>
    <dgm:pt modelId="{F1EE45EC-39D2-4586-AC02-90E7ED527B8B}" type="parTrans" cxnId="{674F7F52-9409-45BB-9BDC-3B70430D8000}">
      <dgm:prSet/>
      <dgm:spPr/>
      <dgm:t>
        <a:bodyPr/>
        <a:lstStyle/>
        <a:p>
          <a:endParaRPr lang="en-US"/>
        </a:p>
      </dgm:t>
    </dgm:pt>
    <dgm:pt modelId="{E20B87CA-610A-465B-AE25-1F52DD674111}" type="sibTrans" cxnId="{674F7F52-9409-45BB-9BDC-3B70430D8000}">
      <dgm:prSet/>
      <dgm:spPr/>
      <dgm:t>
        <a:bodyPr/>
        <a:lstStyle/>
        <a:p>
          <a:endParaRPr lang="en-US"/>
        </a:p>
      </dgm:t>
    </dgm:pt>
    <dgm:pt modelId="{13A9F87A-7F23-4396-AAC9-D69298028154}">
      <dgm:prSet custT="1"/>
      <dgm:spPr/>
      <dgm:t>
        <a:bodyPr/>
        <a:lstStyle/>
        <a:p>
          <a:r>
            <a:rPr lang="en-US" sz="1600" dirty="0" smtClean="0"/>
            <a:t>Massage, use of conformers </a:t>
          </a:r>
          <a:r>
            <a:rPr lang="en-US" sz="1600" dirty="0" err="1" smtClean="0"/>
            <a:t>e.g</a:t>
          </a:r>
          <a:r>
            <a:rPr lang="en-US" sz="1600" dirty="0" smtClean="0"/>
            <a:t> silicone or </a:t>
          </a:r>
          <a:r>
            <a:rPr lang="en-US" sz="1600" dirty="0" err="1" smtClean="0"/>
            <a:t>otoform</a:t>
          </a:r>
          <a:r>
            <a:rPr lang="en-US" sz="1600" dirty="0" smtClean="0"/>
            <a:t>, Las</a:t>
          </a:r>
          <a:r>
            <a:rPr lang="en-US" sz="1600" b="1" dirty="0" smtClean="0"/>
            <a:t>er therapy  </a:t>
          </a:r>
          <a:endParaRPr lang="en-US" sz="1600" b="1" dirty="0"/>
        </a:p>
      </dgm:t>
    </dgm:pt>
    <dgm:pt modelId="{AE8DE56E-DA21-42F7-9D40-100ADB9DCDD3}" type="parTrans" cxnId="{3CE2B95F-B50D-4D89-B31F-8D0741B4A57A}">
      <dgm:prSet/>
      <dgm:spPr/>
      <dgm:t>
        <a:bodyPr/>
        <a:lstStyle/>
        <a:p>
          <a:endParaRPr lang="en-US"/>
        </a:p>
      </dgm:t>
    </dgm:pt>
    <dgm:pt modelId="{1EED03A3-5A2F-4FBD-9791-4F66FE551D75}" type="sibTrans" cxnId="{3CE2B95F-B50D-4D89-B31F-8D0741B4A57A}">
      <dgm:prSet/>
      <dgm:spPr/>
      <dgm:t>
        <a:bodyPr/>
        <a:lstStyle/>
        <a:p>
          <a:endParaRPr lang="en-US"/>
        </a:p>
      </dgm:t>
    </dgm:pt>
    <dgm:pt modelId="{C201B573-A187-40B1-92F7-1C71F283E834}">
      <dgm:prSet custT="1"/>
      <dgm:spPr/>
      <dgm:t>
        <a:bodyPr/>
        <a:lstStyle/>
        <a:p>
          <a:r>
            <a:rPr lang="en-US" sz="1600" dirty="0" smtClean="0"/>
            <a:t>Sun</a:t>
          </a:r>
          <a:r>
            <a:rPr lang="en-US" sz="1600" baseline="0" dirty="0" smtClean="0"/>
            <a:t> avoidance, topical medication, </a:t>
          </a:r>
          <a:r>
            <a:rPr lang="en-US" sz="1600" baseline="0" dirty="0" err="1" smtClean="0"/>
            <a:t>microneedlng</a:t>
          </a:r>
          <a:r>
            <a:rPr lang="en-US" sz="1600" baseline="0" dirty="0" smtClean="0"/>
            <a:t>, laser therapy (Pico)</a:t>
          </a:r>
          <a:endParaRPr lang="en-US" sz="1600" dirty="0"/>
        </a:p>
      </dgm:t>
    </dgm:pt>
    <dgm:pt modelId="{78CB0218-739D-4A08-AEE8-44E4B2129D97}" type="parTrans" cxnId="{A0B32E45-59FB-4AD5-900D-BC1A579320EB}">
      <dgm:prSet/>
      <dgm:spPr/>
      <dgm:t>
        <a:bodyPr/>
        <a:lstStyle/>
        <a:p>
          <a:endParaRPr lang="en-US"/>
        </a:p>
      </dgm:t>
    </dgm:pt>
    <dgm:pt modelId="{5023205C-35EC-4646-8DB0-9E0A4C3DF79A}" type="sibTrans" cxnId="{A0B32E45-59FB-4AD5-900D-BC1A579320EB}">
      <dgm:prSet/>
      <dgm:spPr/>
      <dgm:t>
        <a:bodyPr/>
        <a:lstStyle/>
        <a:p>
          <a:endParaRPr lang="en-US"/>
        </a:p>
      </dgm:t>
    </dgm:pt>
    <dgm:pt modelId="{B77C8F82-4691-4A6D-833A-6D85134B53E5}" type="pres">
      <dgm:prSet presAssocID="{56E69468-DC46-452E-B30C-A4A5E12A19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43302-A768-455D-8325-A3199F91977E}" type="pres">
      <dgm:prSet presAssocID="{E196AD26-ECF0-4F39-81A4-9BD0745E9337}" presName="linNode" presStyleCnt="0"/>
      <dgm:spPr/>
    </dgm:pt>
    <dgm:pt modelId="{C0A9CF97-86D2-4E48-94A2-06E704E54635}" type="pres">
      <dgm:prSet presAssocID="{E196AD26-ECF0-4F39-81A4-9BD0745E9337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96C32-094E-4CD6-A563-99B6DADC3791}" type="pres">
      <dgm:prSet presAssocID="{E196AD26-ECF0-4F39-81A4-9BD0745E9337}" presName="descendantText" presStyleLbl="alignAccFollowNode1" presStyleIdx="0" presStyleCnt="6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F99DE-DEE5-4530-9961-8FD502FDEA57}" type="pres">
      <dgm:prSet presAssocID="{FB814306-9A56-4CE2-B815-91D984153986}" presName="sp" presStyleCnt="0"/>
      <dgm:spPr/>
    </dgm:pt>
    <dgm:pt modelId="{5023F130-3373-402E-8C7E-3310C3914E47}" type="pres">
      <dgm:prSet presAssocID="{15006C85-415E-4478-A7BB-23A930849666}" presName="linNode" presStyleCnt="0"/>
      <dgm:spPr/>
    </dgm:pt>
    <dgm:pt modelId="{81BD317F-3934-4EA2-8882-C11E1C34848F}" type="pres">
      <dgm:prSet presAssocID="{15006C85-415E-4478-A7BB-23A930849666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F6240-A54D-40AB-A6A3-F569B2306823}" type="pres">
      <dgm:prSet presAssocID="{15006C85-415E-4478-A7BB-23A930849666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23A1D-020E-494A-9AD2-E54B2DEFCB39}" type="pres">
      <dgm:prSet presAssocID="{AC09E7F9-B184-4C2E-843B-73915943D9D3}" presName="sp" presStyleCnt="0"/>
      <dgm:spPr/>
    </dgm:pt>
    <dgm:pt modelId="{580ADBAE-A844-4184-B40E-73A6A3543E9A}" type="pres">
      <dgm:prSet presAssocID="{1BC933D8-4C95-4E16-9BF5-02CDCC6B27A8}" presName="linNode" presStyleCnt="0"/>
      <dgm:spPr/>
    </dgm:pt>
    <dgm:pt modelId="{622502C3-901A-43B8-A662-47B61361E49F}" type="pres">
      <dgm:prSet presAssocID="{1BC933D8-4C95-4E16-9BF5-02CDCC6B27A8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E5F5-A21F-4BA1-931C-56784790F010}" type="pres">
      <dgm:prSet presAssocID="{1BC933D8-4C95-4E16-9BF5-02CDCC6B27A8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4A509-99D0-47F3-AB34-72F006B38C9F}" type="pres">
      <dgm:prSet presAssocID="{7D82A8CC-C729-491B-898B-36F10A51C176}" presName="sp" presStyleCnt="0"/>
      <dgm:spPr/>
    </dgm:pt>
    <dgm:pt modelId="{BD0AC748-9E54-4800-9DE5-C3FFC6D899BE}" type="pres">
      <dgm:prSet presAssocID="{E24F712C-E49C-4C0E-96ED-08F8E2DFEC19}" presName="linNode" presStyleCnt="0"/>
      <dgm:spPr/>
    </dgm:pt>
    <dgm:pt modelId="{D287FF6B-6D30-49A8-9E1F-363854896D84}" type="pres">
      <dgm:prSet presAssocID="{E24F712C-E49C-4C0E-96ED-08F8E2DFEC1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6ABF6-1D53-4EDC-99E3-5649419B4459}" type="pres">
      <dgm:prSet presAssocID="{E24F712C-E49C-4C0E-96ED-08F8E2DFEC19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1AA34-4577-4595-B1BA-C20F652462BC}" type="pres">
      <dgm:prSet presAssocID="{F3046613-D426-4652-83AB-6CE052E7057B}" presName="sp" presStyleCnt="0"/>
      <dgm:spPr/>
    </dgm:pt>
    <dgm:pt modelId="{E4F75C2E-A08B-4278-B8DF-FDA7EA0E45A8}" type="pres">
      <dgm:prSet presAssocID="{05020701-8E03-49C5-9F7C-82B733B203DF}" presName="linNode" presStyleCnt="0"/>
      <dgm:spPr/>
    </dgm:pt>
    <dgm:pt modelId="{DCB3A0A0-54F2-47DC-89D5-81E78817CD1E}" type="pres">
      <dgm:prSet presAssocID="{05020701-8E03-49C5-9F7C-82B733B203D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5646E-76BA-4B2D-84F2-781E5913498E}" type="pres">
      <dgm:prSet presAssocID="{05020701-8E03-49C5-9F7C-82B733B203D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12AED-748B-4DD1-9858-1E2382EABB06}" type="pres">
      <dgm:prSet presAssocID="{DA018E1E-DD43-4327-88C1-843B45DD612A}" presName="sp" presStyleCnt="0"/>
      <dgm:spPr/>
    </dgm:pt>
    <dgm:pt modelId="{1182C39B-C162-4892-917B-61BE136D8678}" type="pres">
      <dgm:prSet presAssocID="{EF6A3967-D9FD-46CB-A79D-79D82288795A}" presName="linNode" presStyleCnt="0"/>
      <dgm:spPr/>
    </dgm:pt>
    <dgm:pt modelId="{EA0A496B-465C-406F-B484-C362BA6E9528}" type="pres">
      <dgm:prSet presAssocID="{EF6A3967-D9FD-46CB-A79D-79D82288795A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6BB49-B144-4F48-A07B-B4BC1ACCBE3E}" type="pres">
      <dgm:prSet presAssocID="{EF6A3967-D9FD-46CB-A79D-79D82288795A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16235-6A86-457C-8C23-685E46AD0F47}" type="presOf" srcId="{01ABDB41-9C8E-430F-BE49-A011961EF37F}" destId="{2336ABF6-1D53-4EDC-99E3-5649419B4459}" srcOrd="0" destOrd="0" presId="urn:microsoft.com/office/officeart/2005/8/layout/vList5"/>
    <dgm:cxn modelId="{A0B32E45-59FB-4AD5-900D-BC1A579320EB}" srcId="{EF6A3967-D9FD-46CB-A79D-79D82288795A}" destId="{C201B573-A187-40B1-92F7-1C71F283E834}" srcOrd="0" destOrd="0" parTransId="{78CB0218-739D-4A08-AEE8-44E4B2129D97}" sibTransId="{5023205C-35EC-4646-8DB0-9E0A4C3DF79A}"/>
    <dgm:cxn modelId="{96AE1FB1-2D90-4B5C-91E6-42DF9C0AB52F}" type="presOf" srcId="{E196AD26-ECF0-4F39-81A4-9BD0745E9337}" destId="{C0A9CF97-86D2-4E48-94A2-06E704E54635}" srcOrd="0" destOrd="0" presId="urn:microsoft.com/office/officeart/2005/8/layout/vList5"/>
    <dgm:cxn modelId="{4C360581-FA73-4850-91C9-B585E62FF666}" srcId="{56E69468-DC46-452E-B30C-A4A5E12A1989}" destId="{15006C85-415E-4478-A7BB-23A930849666}" srcOrd="1" destOrd="0" parTransId="{55569C1D-9DAB-4DC0-8E6C-69AB45AA58C3}" sibTransId="{AC09E7F9-B184-4C2E-843B-73915943D9D3}"/>
    <dgm:cxn modelId="{A7516A54-D4F3-40E7-8562-A5CAECA3D3BC}" type="presOf" srcId="{93CAE5DF-F392-4F72-9152-3B53B401A3F0}" destId="{1D3F6240-A54D-40AB-A6A3-F569B2306823}" srcOrd="0" destOrd="1" presId="urn:microsoft.com/office/officeart/2005/8/layout/vList5"/>
    <dgm:cxn modelId="{11C3EA1F-FF89-476D-8D6F-9426FF25BDB5}" srcId="{56E69468-DC46-452E-B30C-A4A5E12A1989}" destId="{E24F712C-E49C-4C0E-96ED-08F8E2DFEC19}" srcOrd="3" destOrd="0" parTransId="{0AF53404-E4BF-4960-BD88-E9A8247AC9DD}" sibTransId="{F3046613-D426-4652-83AB-6CE052E7057B}"/>
    <dgm:cxn modelId="{32E90E54-F524-4147-B5A9-A35A9DF4D241}" srcId="{E196AD26-ECF0-4F39-81A4-9BD0745E9337}" destId="{17EE9891-719F-481E-AFDC-A6F0887CD4B2}" srcOrd="0" destOrd="0" parTransId="{63FCD6D3-0F41-46F5-A433-C01E0188A9A2}" sibTransId="{8F16E4F8-3FEF-47FB-BB68-E7A772FA3B55}"/>
    <dgm:cxn modelId="{AC1C9566-A25C-44DF-9B7E-71965B525C31}" type="presOf" srcId="{06084160-3E05-4548-9C27-756CCE4E7912}" destId="{044AE5F5-A21F-4BA1-931C-56784790F010}" srcOrd="0" destOrd="1" presId="urn:microsoft.com/office/officeart/2005/8/layout/vList5"/>
    <dgm:cxn modelId="{D0E185F1-6A9F-4788-A0DF-B2451F7351BF}" srcId="{56E69468-DC46-452E-B30C-A4A5E12A1989}" destId="{E196AD26-ECF0-4F39-81A4-9BD0745E9337}" srcOrd="0" destOrd="0" parTransId="{D515865A-5C66-441B-8F20-0C4E13854224}" sibTransId="{FB814306-9A56-4CE2-B815-91D984153986}"/>
    <dgm:cxn modelId="{5CC43421-0D74-4245-B3CB-0DE7FC867002}" type="presOf" srcId="{1BC933D8-4C95-4E16-9BF5-02CDCC6B27A8}" destId="{622502C3-901A-43B8-A662-47B61361E49F}" srcOrd="0" destOrd="0" presId="urn:microsoft.com/office/officeart/2005/8/layout/vList5"/>
    <dgm:cxn modelId="{F551FB85-722F-43B3-A9FF-554E3080F919}" type="presOf" srcId="{15006C85-415E-4478-A7BB-23A930849666}" destId="{81BD317F-3934-4EA2-8882-C11E1C34848F}" srcOrd="0" destOrd="0" presId="urn:microsoft.com/office/officeart/2005/8/layout/vList5"/>
    <dgm:cxn modelId="{97B56AEB-AA17-4D9A-BA3B-0B0B62AC5CEB}" type="presOf" srcId="{56E69468-DC46-452E-B30C-A4A5E12A1989}" destId="{B77C8F82-4691-4A6D-833A-6D85134B53E5}" srcOrd="0" destOrd="0" presId="urn:microsoft.com/office/officeart/2005/8/layout/vList5"/>
    <dgm:cxn modelId="{674F7F52-9409-45BB-9BDC-3B70430D8000}" srcId="{56E69468-DC46-452E-B30C-A4A5E12A1989}" destId="{EF6A3967-D9FD-46CB-A79D-79D82288795A}" srcOrd="5" destOrd="0" parTransId="{F1EE45EC-39D2-4586-AC02-90E7ED527B8B}" sibTransId="{E20B87CA-610A-465B-AE25-1F52DD674111}"/>
    <dgm:cxn modelId="{BD2D6787-11DF-4566-8838-23342610953A}" srcId="{15006C85-415E-4478-A7BB-23A930849666}" destId="{93CAE5DF-F392-4F72-9152-3B53B401A3F0}" srcOrd="1" destOrd="0" parTransId="{737F00BB-DF22-4F3D-A271-C39765F8EA31}" sibTransId="{C2733F45-8214-44D8-8D9C-B4BCF1341269}"/>
    <dgm:cxn modelId="{6CB5D915-8414-420F-9DEC-C14BFEB411DC}" srcId="{1BC933D8-4C95-4E16-9BF5-02CDCC6B27A8}" destId="{06084160-3E05-4548-9C27-756CCE4E7912}" srcOrd="1" destOrd="0" parTransId="{454D2A76-14A7-40D6-BD79-1A16D88CC788}" sibTransId="{FF5AFAC9-C413-440C-A3FF-14692D593DDA}"/>
    <dgm:cxn modelId="{C214E87E-FD1F-4C99-AE46-0918E2F32608}" type="presOf" srcId="{05020701-8E03-49C5-9F7C-82B733B203DF}" destId="{DCB3A0A0-54F2-47DC-89D5-81E78817CD1E}" srcOrd="0" destOrd="0" presId="urn:microsoft.com/office/officeart/2005/8/layout/vList5"/>
    <dgm:cxn modelId="{A54D5DE7-C031-4793-8723-E63D69A113DE}" type="presOf" srcId="{E24F712C-E49C-4C0E-96ED-08F8E2DFEC19}" destId="{D287FF6B-6D30-49A8-9E1F-363854896D84}" srcOrd="0" destOrd="0" presId="urn:microsoft.com/office/officeart/2005/8/layout/vList5"/>
    <dgm:cxn modelId="{74D4785E-4676-43A6-B9C6-B024CDFB4E6C}" type="presOf" srcId="{3D406D10-79EB-4D2B-B2A6-84A216E42F22}" destId="{044AE5F5-A21F-4BA1-931C-56784790F010}" srcOrd="0" destOrd="0" presId="urn:microsoft.com/office/officeart/2005/8/layout/vList5"/>
    <dgm:cxn modelId="{C1D34C50-3246-45FE-B8A6-9F16A32017CF}" srcId="{15006C85-415E-4478-A7BB-23A930849666}" destId="{6C3F3002-7BBA-4BD0-BF58-EBA48E8A3384}" srcOrd="0" destOrd="0" parTransId="{25EF3A48-0E9C-4C01-9B62-CBC9D585EFFE}" sibTransId="{985CFFDF-1F55-4F89-9BFF-6B13C3EBF3A3}"/>
    <dgm:cxn modelId="{E5265D7C-830C-402A-BB0C-CAB6930AF3C8}" srcId="{E24F712C-E49C-4C0E-96ED-08F8E2DFEC19}" destId="{01ABDB41-9C8E-430F-BE49-A011961EF37F}" srcOrd="0" destOrd="0" parTransId="{969F5C55-8374-4964-BDDB-6AA91DF9FB88}" sibTransId="{8D9536FE-0275-4911-80A4-0DCD0A938E15}"/>
    <dgm:cxn modelId="{CFAC81A2-F7CE-4167-B043-86AB863EFC34}" type="presOf" srcId="{13A9F87A-7F23-4396-AAC9-D69298028154}" destId="{0555646E-76BA-4B2D-84F2-781E5913498E}" srcOrd="0" destOrd="0" presId="urn:microsoft.com/office/officeart/2005/8/layout/vList5"/>
    <dgm:cxn modelId="{39A8BA22-56DB-482A-8642-7BF065EF1277}" type="presOf" srcId="{C201B573-A187-40B1-92F7-1C71F283E834}" destId="{6C76BB49-B144-4F48-A07B-B4BC1ACCBE3E}" srcOrd="0" destOrd="0" presId="urn:microsoft.com/office/officeart/2005/8/layout/vList5"/>
    <dgm:cxn modelId="{00E0AE43-87E9-4450-A0CE-1C4BF95C93AF}" srcId="{1BC933D8-4C95-4E16-9BF5-02CDCC6B27A8}" destId="{3D406D10-79EB-4D2B-B2A6-84A216E42F22}" srcOrd="0" destOrd="0" parTransId="{B02B2D38-96F1-493D-8F21-1A0C9F1CB28A}" sibTransId="{620A2F12-735F-4D14-934D-EA9ACF7F3954}"/>
    <dgm:cxn modelId="{A2517BB7-28CD-4DF6-B320-21063E13E5D0}" type="presOf" srcId="{6C3F3002-7BBA-4BD0-BF58-EBA48E8A3384}" destId="{1D3F6240-A54D-40AB-A6A3-F569B2306823}" srcOrd="0" destOrd="0" presId="urn:microsoft.com/office/officeart/2005/8/layout/vList5"/>
    <dgm:cxn modelId="{1E0F956B-5A27-4A6D-AAC1-0F7930A023DC}" srcId="{56E69468-DC46-452E-B30C-A4A5E12A1989}" destId="{05020701-8E03-49C5-9F7C-82B733B203DF}" srcOrd="4" destOrd="0" parTransId="{F6A3B823-AC14-4F53-BEBE-C92F44747047}" sibTransId="{DA018E1E-DD43-4327-88C1-843B45DD612A}"/>
    <dgm:cxn modelId="{AEE2A705-ED04-47C9-8B32-7B28405052F2}" srcId="{56E69468-DC46-452E-B30C-A4A5E12A1989}" destId="{1BC933D8-4C95-4E16-9BF5-02CDCC6B27A8}" srcOrd="2" destOrd="0" parTransId="{E4289E59-4AAD-4617-BFB9-02D880D9CC1F}" sibTransId="{7D82A8CC-C729-491B-898B-36F10A51C176}"/>
    <dgm:cxn modelId="{60196983-7A53-4482-9474-DCF910E4A08C}" type="presOf" srcId="{EF6A3967-D9FD-46CB-A79D-79D82288795A}" destId="{EA0A496B-465C-406F-B484-C362BA6E9528}" srcOrd="0" destOrd="0" presId="urn:microsoft.com/office/officeart/2005/8/layout/vList5"/>
    <dgm:cxn modelId="{3CE2B95F-B50D-4D89-B31F-8D0741B4A57A}" srcId="{05020701-8E03-49C5-9F7C-82B733B203DF}" destId="{13A9F87A-7F23-4396-AAC9-D69298028154}" srcOrd="0" destOrd="0" parTransId="{AE8DE56E-DA21-42F7-9D40-100ADB9DCDD3}" sibTransId="{1EED03A3-5A2F-4FBD-9791-4F66FE551D75}"/>
    <dgm:cxn modelId="{DDF82145-09D8-4095-BE97-C3E8142F0FB1}" type="presOf" srcId="{17EE9891-719F-481E-AFDC-A6F0887CD4B2}" destId="{79696C32-094E-4CD6-A563-99B6DADC3791}" srcOrd="0" destOrd="0" presId="urn:microsoft.com/office/officeart/2005/8/layout/vList5"/>
    <dgm:cxn modelId="{71183929-152D-4736-89B3-94ADC6C85966}" type="presParOf" srcId="{B77C8F82-4691-4A6D-833A-6D85134B53E5}" destId="{AA643302-A768-455D-8325-A3199F91977E}" srcOrd="0" destOrd="0" presId="urn:microsoft.com/office/officeart/2005/8/layout/vList5"/>
    <dgm:cxn modelId="{1DE17B8C-641D-4F3B-A3E8-078CBBDFEC9F}" type="presParOf" srcId="{AA643302-A768-455D-8325-A3199F91977E}" destId="{C0A9CF97-86D2-4E48-94A2-06E704E54635}" srcOrd="0" destOrd="0" presId="urn:microsoft.com/office/officeart/2005/8/layout/vList5"/>
    <dgm:cxn modelId="{20BAF3CB-C833-490B-B82D-F89A2BC33DE5}" type="presParOf" srcId="{AA643302-A768-455D-8325-A3199F91977E}" destId="{79696C32-094E-4CD6-A563-99B6DADC3791}" srcOrd="1" destOrd="0" presId="urn:microsoft.com/office/officeart/2005/8/layout/vList5"/>
    <dgm:cxn modelId="{B27CC796-C5AE-4F29-8423-45D376637283}" type="presParOf" srcId="{B77C8F82-4691-4A6D-833A-6D85134B53E5}" destId="{C44F99DE-DEE5-4530-9961-8FD502FDEA57}" srcOrd="1" destOrd="0" presId="urn:microsoft.com/office/officeart/2005/8/layout/vList5"/>
    <dgm:cxn modelId="{0E3D98D9-72F4-4A0B-B5CB-800C33AF9D16}" type="presParOf" srcId="{B77C8F82-4691-4A6D-833A-6D85134B53E5}" destId="{5023F130-3373-402E-8C7E-3310C3914E47}" srcOrd="2" destOrd="0" presId="urn:microsoft.com/office/officeart/2005/8/layout/vList5"/>
    <dgm:cxn modelId="{703E0A5C-FFDB-438C-9BF9-9BACF489F1F0}" type="presParOf" srcId="{5023F130-3373-402E-8C7E-3310C3914E47}" destId="{81BD317F-3934-4EA2-8882-C11E1C34848F}" srcOrd="0" destOrd="0" presId="urn:microsoft.com/office/officeart/2005/8/layout/vList5"/>
    <dgm:cxn modelId="{FE6EEB87-47C0-46EB-9F7F-1FC848B548D5}" type="presParOf" srcId="{5023F130-3373-402E-8C7E-3310C3914E47}" destId="{1D3F6240-A54D-40AB-A6A3-F569B2306823}" srcOrd="1" destOrd="0" presId="urn:microsoft.com/office/officeart/2005/8/layout/vList5"/>
    <dgm:cxn modelId="{707CB030-192E-40E0-92EF-BF875296681C}" type="presParOf" srcId="{B77C8F82-4691-4A6D-833A-6D85134B53E5}" destId="{1A223A1D-020E-494A-9AD2-E54B2DEFCB39}" srcOrd="3" destOrd="0" presId="urn:microsoft.com/office/officeart/2005/8/layout/vList5"/>
    <dgm:cxn modelId="{DB1D38A5-C204-4E1F-AE58-4BF886BF6D35}" type="presParOf" srcId="{B77C8F82-4691-4A6D-833A-6D85134B53E5}" destId="{580ADBAE-A844-4184-B40E-73A6A3543E9A}" srcOrd="4" destOrd="0" presId="urn:microsoft.com/office/officeart/2005/8/layout/vList5"/>
    <dgm:cxn modelId="{878FBE53-4EE5-4887-9152-F29406A72022}" type="presParOf" srcId="{580ADBAE-A844-4184-B40E-73A6A3543E9A}" destId="{622502C3-901A-43B8-A662-47B61361E49F}" srcOrd="0" destOrd="0" presId="urn:microsoft.com/office/officeart/2005/8/layout/vList5"/>
    <dgm:cxn modelId="{3E72C7EB-DC0E-4743-A943-5CBD1D4A5F41}" type="presParOf" srcId="{580ADBAE-A844-4184-B40E-73A6A3543E9A}" destId="{044AE5F5-A21F-4BA1-931C-56784790F010}" srcOrd="1" destOrd="0" presId="urn:microsoft.com/office/officeart/2005/8/layout/vList5"/>
    <dgm:cxn modelId="{EF31AB9F-19AD-47EB-B142-2494356A3835}" type="presParOf" srcId="{B77C8F82-4691-4A6D-833A-6D85134B53E5}" destId="{AC94A509-99D0-47F3-AB34-72F006B38C9F}" srcOrd="5" destOrd="0" presId="urn:microsoft.com/office/officeart/2005/8/layout/vList5"/>
    <dgm:cxn modelId="{13F8349A-2368-472D-86E8-185DB3CA0B45}" type="presParOf" srcId="{B77C8F82-4691-4A6D-833A-6D85134B53E5}" destId="{BD0AC748-9E54-4800-9DE5-C3FFC6D899BE}" srcOrd="6" destOrd="0" presId="urn:microsoft.com/office/officeart/2005/8/layout/vList5"/>
    <dgm:cxn modelId="{75071FE8-3994-4D58-9491-0B6CDB7E5F35}" type="presParOf" srcId="{BD0AC748-9E54-4800-9DE5-C3FFC6D899BE}" destId="{D287FF6B-6D30-49A8-9E1F-363854896D84}" srcOrd="0" destOrd="0" presId="urn:microsoft.com/office/officeart/2005/8/layout/vList5"/>
    <dgm:cxn modelId="{53642A71-402D-4BE2-A5A9-20D8162DDEF4}" type="presParOf" srcId="{BD0AC748-9E54-4800-9DE5-C3FFC6D899BE}" destId="{2336ABF6-1D53-4EDC-99E3-5649419B4459}" srcOrd="1" destOrd="0" presId="urn:microsoft.com/office/officeart/2005/8/layout/vList5"/>
    <dgm:cxn modelId="{A7D1C17C-A700-4E75-B472-45F9670F45E5}" type="presParOf" srcId="{B77C8F82-4691-4A6D-833A-6D85134B53E5}" destId="{AD91AA34-4577-4595-B1BA-C20F652462BC}" srcOrd="7" destOrd="0" presId="urn:microsoft.com/office/officeart/2005/8/layout/vList5"/>
    <dgm:cxn modelId="{590F6E54-B7F2-403F-BD7C-976619101274}" type="presParOf" srcId="{B77C8F82-4691-4A6D-833A-6D85134B53E5}" destId="{E4F75C2E-A08B-4278-B8DF-FDA7EA0E45A8}" srcOrd="8" destOrd="0" presId="urn:microsoft.com/office/officeart/2005/8/layout/vList5"/>
    <dgm:cxn modelId="{1339AE15-8F87-4E41-96D6-6437923C5B4B}" type="presParOf" srcId="{E4F75C2E-A08B-4278-B8DF-FDA7EA0E45A8}" destId="{DCB3A0A0-54F2-47DC-89D5-81E78817CD1E}" srcOrd="0" destOrd="0" presId="urn:microsoft.com/office/officeart/2005/8/layout/vList5"/>
    <dgm:cxn modelId="{AFCF3835-893E-447E-A679-2BFCB37BE0F3}" type="presParOf" srcId="{E4F75C2E-A08B-4278-B8DF-FDA7EA0E45A8}" destId="{0555646E-76BA-4B2D-84F2-781E5913498E}" srcOrd="1" destOrd="0" presId="urn:microsoft.com/office/officeart/2005/8/layout/vList5"/>
    <dgm:cxn modelId="{733DDAE1-2682-4C57-92EA-0F7CB4934F17}" type="presParOf" srcId="{B77C8F82-4691-4A6D-833A-6D85134B53E5}" destId="{7CA12AED-748B-4DD1-9858-1E2382EABB06}" srcOrd="9" destOrd="0" presId="urn:microsoft.com/office/officeart/2005/8/layout/vList5"/>
    <dgm:cxn modelId="{73DDD4A8-C255-47FD-96CD-5935FCE16E08}" type="presParOf" srcId="{B77C8F82-4691-4A6D-833A-6D85134B53E5}" destId="{1182C39B-C162-4892-917B-61BE136D8678}" srcOrd="10" destOrd="0" presId="urn:microsoft.com/office/officeart/2005/8/layout/vList5"/>
    <dgm:cxn modelId="{2586AB5F-5945-4272-A883-4BB87C1F6620}" type="presParOf" srcId="{1182C39B-C162-4892-917B-61BE136D8678}" destId="{EA0A496B-465C-406F-B484-C362BA6E9528}" srcOrd="0" destOrd="0" presId="urn:microsoft.com/office/officeart/2005/8/layout/vList5"/>
    <dgm:cxn modelId="{1DA7665E-4445-4CD9-ABC8-F4B175819D88}" type="presParOf" srcId="{1182C39B-C162-4892-917B-61BE136D8678}" destId="{6C76BB49-B144-4F48-A07B-B4BC1ACCBE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96C32-094E-4CD6-A563-99B6DADC3791}">
      <dsp:nvSpPr>
        <dsp:cNvPr id="0" name=""/>
        <dsp:cNvSpPr/>
      </dsp:nvSpPr>
      <dsp:spPr>
        <a:xfrm rot="5400000">
          <a:off x="5815680" y="-2526459"/>
          <a:ext cx="536762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Medication, injectable therapy , </a:t>
          </a:r>
          <a:r>
            <a:rPr lang="en-US" sz="1200" b="1" kern="1200" dirty="0" smtClean="0"/>
            <a:t>LPG</a:t>
          </a:r>
          <a:endParaRPr lang="en-US" sz="1200" b="1" kern="1200" dirty="0"/>
        </a:p>
      </dsp:txBody>
      <dsp:txXfrm rot="-5400000">
        <a:off x="3220974" y="94450"/>
        <a:ext cx="5699973" cy="484356"/>
      </dsp:txXfrm>
    </dsp:sp>
    <dsp:sp modelId="{C0A9CF97-86D2-4E48-94A2-06E704E54635}">
      <dsp:nvSpPr>
        <dsp:cNvPr id="0" name=""/>
        <dsp:cNvSpPr/>
      </dsp:nvSpPr>
      <dsp:spPr>
        <a:xfrm>
          <a:off x="0" y="1152"/>
          <a:ext cx="3220974" cy="67095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Pain</a:t>
          </a:r>
          <a:r>
            <a:rPr lang="en-US" sz="2000" kern="1200" baseline="0" dirty="0" smtClean="0">
              <a:solidFill>
                <a:srgbClr val="FF0000"/>
              </a:solidFill>
            </a:rPr>
            <a:t> and itch</a:t>
          </a:r>
        </a:p>
      </dsp:txBody>
      <dsp:txXfrm>
        <a:off x="32753" y="33905"/>
        <a:ext cx="3155468" cy="605447"/>
      </dsp:txXfrm>
    </dsp:sp>
    <dsp:sp modelId="{1D3F6240-A54D-40AB-A6A3-F569B2306823}">
      <dsp:nvSpPr>
        <dsp:cNvPr id="0" name=""/>
        <dsp:cNvSpPr/>
      </dsp:nvSpPr>
      <dsp:spPr>
        <a:xfrm rot="5400000">
          <a:off x="5815680" y="-1821958"/>
          <a:ext cx="536762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Pulse Dye Laser, </a:t>
          </a:r>
          <a:r>
            <a:rPr lang="en-US" sz="1100" kern="1200" dirty="0" smtClean="0"/>
            <a:t>pressure therapy, compression.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Off loading of tension</a:t>
          </a:r>
          <a:endParaRPr lang="en-US" sz="1100" kern="1200" dirty="0"/>
        </a:p>
      </dsp:txBody>
      <dsp:txXfrm rot="-5400000">
        <a:off x="3220974" y="798951"/>
        <a:ext cx="5699973" cy="484356"/>
      </dsp:txXfrm>
    </dsp:sp>
    <dsp:sp modelId="{81BD317F-3934-4EA2-8882-C11E1C34848F}">
      <dsp:nvSpPr>
        <dsp:cNvPr id="0" name=""/>
        <dsp:cNvSpPr/>
      </dsp:nvSpPr>
      <dsp:spPr>
        <a:xfrm>
          <a:off x="0" y="705653"/>
          <a:ext cx="3220974" cy="67095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Vascularity/Redness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2753" y="738406"/>
        <a:ext cx="3155468" cy="605447"/>
      </dsp:txXfrm>
    </dsp:sp>
    <dsp:sp modelId="{044AE5F5-A21F-4BA1-931C-56784790F010}">
      <dsp:nvSpPr>
        <dsp:cNvPr id="0" name=""/>
        <dsp:cNvSpPr/>
      </dsp:nvSpPr>
      <dsp:spPr>
        <a:xfrm rot="5400000">
          <a:off x="5815680" y="-1117457"/>
          <a:ext cx="536762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Maintaining skin and joint mobility to keep full ROM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Minimising</a:t>
          </a:r>
          <a:r>
            <a:rPr lang="en-US" sz="1100" kern="1200" dirty="0" smtClean="0"/>
            <a:t> tension, positioning. Massage LPG, </a:t>
          </a:r>
          <a:r>
            <a:rPr lang="en-US" sz="1100" b="1" kern="1200" dirty="0" smtClean="0"/>
            <a:t>Erbium glass </a:t>
          </a:r>
          <a:r>
            <a:rPr lang="en-US" sz="1100" kern="1200" dirty="0" smtClean="0"/>
            <a:t>or </a:t>
          </a:r>
          <a:r>
            <a:rPr lang="en-US" sz="1100" b="1" kern="1200" dirty="0" smtClean="0"/>
            <a:t>ablative laser. </a:t>
          </a:r>
          <a:endParaRPr lang="en-US" sz="1100" b="1" kern="1200" dirty="0"/>
        </a:p>
      </dsp:txBody>
      <dsp:txXfrm rot="-5400000">
        <a:off x="3220974" y="1503452"/>
        <a:ext cx="5699973" cy="484356"/>
      </dsp:txXfrm>
    </dsp:sp>
    <dsp:sp modelId="{622502C3-901A-43B8-A662-47B61361E49F}">
      <dsp:nvSpPr>
        <dsp:cNvPr id="0" name=""/>
        <dsp:cNvSpPr/>
      </dsp:nvSpPr>
      <dsp:spPr>
        <a:xfrm>
          <a:off x="0" y="1410154"/>
          <a:ext cx="3220974" cy="67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Pliability</a:t>
          </a:r>
          <a:r>
            <a:rPr lang="en-US" sz="2000" kern="1200" baseline="0" dirty="0" smtClean="0"/>
            <a:t> of scar </a:t>
          </a:r>
          <a:endParaRPr lang="en-US" sz="2000" kern="1200" dirty="0"/>
        </a:p>
      </dsp:txBody>
      <dsp:txXfrm>
        <a:off x="32753" y="1442907"/>
        <a:ext cx="3155468" cy="605447"/>
      </dsp:txXfrm>
    </dsp:sp>
    <dsp:sp modelId="{2336ABF6-1D53-4EDC-99E3-5649419B4459}">
      <dsp:nvSpPr>
        <dsp:cNvPr id="0" name=""/>
        <dsp:cNvSpPr/>
      </dsp:nvSpPr>
      <dsp:spPr>
        <a:xfrm rot="5400000">
          <a:off x="5815680" y="-412956"/>
          <a:ext cx="536762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Massage, LPG, Pressure therapy, Silicone, Laser therapy, </a:t>
          </a:r>
          <a:r>
            <a:rPr lang="en-US" sz="1400" b="1" kern="1200" dirty="0" err="1" smtClean="0"/>
            <a:t>injectables</a:t>
          </a:r>
          <a:endParaRPr lang="en-US" sz="1400" b="1" kern="1200" dirty="0"/>
        </a:p>
      </dsp:txBody>
      <dsp:txXfrm rot="-5400000">
        <a:off x="3220974" y="2207953"/>
        <a:ext cx="5699973" cy="484356"/>
      </dsp:txXfrm>
    </dsp:sp>
    <dsp:sp modelId="{D287FF6B-6D30-49A8-9E1F-363854896D84}">
      <dsp:nvSpPr>
        <dsp:cNvPr id="0" name=""/>
        <dsp:cNvSpPr/>
      </dsp:nvSpPr>
      <dsp:spPr>
        <a:xfrm>
          <a:off x="0" y="2114654"/>
          <a:ext cx="3220974" cy="67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Thickness/ Hypertrophic</a:t>
          </a:r>
          <a:endParaRPr lang="en-US" sz="2000" kern="1200" dirty="0"/>
        </a:p>
      </dsp:txBody>
      <dsp:txXfrm>
        <a:off x="32753" y="2147407"/>
        <a:ext cx="3155468" cy="605447"/>
      </dsp:txXfrm>
    </dsp:sp>
    <dsp:sp modelId="{0555646E-76BA-4B2D-84F2-781E5913498E}">
      <dsp:nvSpPr>
        <dsp:cNvPr id="0" name=""/>
        <dsp:cNvSpPr/>
      </dsp:nvSpPr>
      <dsp:spPr>
        <a:xfrm rot="5400000">
          <a:off x="5815680" y="291544"/>
          <a:ext cx="536762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Massage, use of conformers </a:t>
          </a:r>
          <a:r>
            <a:rPr lang="en-US" sz="1600" kern="1200" dirty="0" err="1" smtClean="0"/>
            <a:t>e.g</a:t>
          </a:r>
          <a:r>
            <a:rPr lang="en-US" sz="1600" kern="1200" dirty="0" smtClean="0"/>
            <a:t> silicone or </a:t>
          </a:r>
          <a:r>
            <a:rPr lang="en-US" sz="1600" kern="1200" dirty="0" err="1" smtClean="0"/>
            <a:t>otoform</a:t>
          </a:r>
          <a:r>
            <a:rPr lang="en-US" sz="1600" kern="1200" dirty="0" smtClean="0"/>
            <a:t>, Las</a:t>
          </a:r>
          <a:r>
            <a:rPr lang="en-US" sz="1600" b="1" kern="1200" dirty="0" smtClean="0"/>
            <a:t>er therapy  </a:t>
          </a:r>
          <a:endParaRPr lang="en-US" sz="1600" b="1" kern="1200" dirty="0"/>
        </a:p>
      </dsp:txBody>
      <dsp:txXfrm rot="-5400000">
        <a:off x="3220974" y="2912454"/>
        <a:ext cx="5699973" cy="484356"/>
      </dsp:txXfrm>
    </dsp:sp>
    <dsp:sp modelId="{DCB3A0A0-54F2-47DC-89D5-81E78817CD1E}">
      <dsp:nvSpPr>
        <dsp:cNvPr id="0" name=""/>
        <dsp:cNvSpPr/>
      </dsp:nvSpPr>
      <dsp:spPr>
        <a:xfrm>
          <a:off x="0" y="2819155"/>
          <a:ext cx="3220974" cy="67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Texture of Scar</a:t>
          </a:r>
          <a:endParaRPr lang="en-US" sz="2000" kern="1200" dirty="0"/>
        </a:p>
      </dsp:txBody>
      <dsp:txXfrm>
        <a:off x="32753" y="2851908"/>
        <a:ext cx="3155468" cy="605447"/>
      </dsp:txXfrm>
    </dsp:sp>
    <dsp:sp modelId="{6C76BB49-B144-4F48-A07B-B4BC1ACCBE3E}">
      <dsp:nvSpPr>
        <dsp:cNvPr id="0" name=""/>
        <dsp:cNvSpPr/>
      </dsp:nvSpPr>
      <dsp:spPr>
        <a:xfrm rot="5400000">
          <a:off x="5815680" y="996045"/>
          <a:ext cx="536762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Sun</a:t>
          </a:r>
          <a:r>
            <a:rPr lang="en-US" sz="1600" kern="1200" baseline="0" dirty="0" smtClean="0"/>
            <a:t> avoidance, topical medication, </a:t>
          </a:r>
          <a:r>
            <a:rPr lang="en-US" sz="1600" kern="1200" baseline="0" dirty="0" err="1" smtClean="0"/>
            <a:t>microneedlng</a:t>
          </a:r>
          <a:r>
            <a:rPr lang="en-US" sz="1600" kern="1200" baseline="0" dirty="0" smtClean="0"/>
            <a:t>, laser therapy (Pico)</a:t>
          </a:r>
          <a:endParaRPr lang="en-US" sz="1600" kern="1200" dirty="0"/>
        </a:p>
      </dsp:txBody>
      <dsp:txXfrm rot="-5400000">
        <a:off x="3220974" y="3616955"/>
        <a:ext cx="5699973" cy="484356"/>
      </dsp:txXfrm>
    </dsp:sp>
    <dsp:sp modelId="{EA0A496B-465C-406F-B484-C362BA6E9528}">
      <dsp:nvSpPr>
        <dsp:cNvPr id="0" name=""/>
        <dsp:cNvSpPr/>
      </dsp:nvSpPr>
      <dsp:spPr>
        <a:xfrm>
          <a:off x="0" y="3523656"/>
          <a:ext cx="3220974" cy="670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Pigmentation of scar</a:t>
          </a:r>
          <a:endParaRPr lang="en-US" sz="2000" kern="1200" dirty="0"/>
        </a:p>
      </dsp:txBody>
      <dsp:txXfrm>
        <a:off x="32753" y="3556409"/>
        <a:ext cx="3155468" cy="605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3097D-F179-44A0-A65D-1A5D4F1D3FC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423E-D548-49CC-8952-874770B86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198B3B-A239-4CB1-A8AF-B8EEC354820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3775" cy="341788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8" tIns="45964" rIns="91928" bIns="45964"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62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1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2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6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7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3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1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4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3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1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2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5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7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72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35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90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33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2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6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21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6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57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65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48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88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7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4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4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C763-EA0B-4B8F-BD06-DA92EEC3800B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4A41-D645-47FC-A6B6-F968BF113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1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41CAAE-000D-46A6-9B8E-BCD12D550FED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2C84-1475-49B0-B95F-A1FAD70D5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29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Scar therapy 2025 !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Kate </a:t>
            </a:r>
            <a:r>
              <a:rPr lang="en-GB" dirty="0" err="1" smtClean="0"/>
              <a:t>Attrill</a:t>
            </a:r>
            <a:r>
              <a:rPr lang="en-GB" dirty="0" smtClean="0"/>
              <a:t> </a:t>
            </a:r>
          </a:p>
          <a:p>
            <a:r>
              <a:rPr lang="en-GB" dirty="0" smtClean="0"/>
              <a:t>Clinical lead therapists burns and plastics therapy</a:t>
            </a:r>
          </a:p>
        </p:txBody>
      </p:sp>
    </p:spTree>
    <p:extLst>
      <p:ext uri="{BB962C8B-B14F-4D97-AF65-F5344CB8AC3E}">
        <p14:creationId xmlns:p14="http://schemas.microsoft.com/office/powerpoint/2010/main" val="14804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12" y="452189"/>
            <a:ext cx="4440506" cy="5837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61" y="452189"/>
            <a:ext cx="4368317" cy="58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62" y="327025"/>
            <a:ext cx="7383463" cy="8382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Purpura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57401" y="5181601"/>
            <a:ext cx="3756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B719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purpura 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1" y="1370013"/>
            <a:ext cx="4189413" cy="360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510338" y="5181601"/>
            <a:ext cx="3852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B719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827" y="1370013"/>
            <a:ext cx="513937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1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Overview of scar formation and maturation process</a:t>
            </a:r>
          </a:p>
          <a:p>
            <a:r>
              <a:rPr lang="en-AU" altLang="en-US" dirty="0" smtClean="0"/>
              <a:t>Problems with scars</a:t>
            </a:r>
          </a:p>
          <a:p>
            <a:r>
              <a:rPr lang="en-AU" altLang="en-US" dirty="0" smtClean="0"/>
              <a:t>Assessment of scars</a:t>
            </a:r>
          </a:p>
          <a:p>
            <a:r>
              <a:rPr lang="en-AU" altLang="en-US" dirty="0" smtClean="0"/>
              <a:t>Treatment options</a:t>
            </a:r>
          </a:p>
          <a:p>
            <a:r>
              <a:rPr lang="en-AU" altLang="en-US" dirty="0" smtClean="0"/>
              <a:t>Acute vs mature scars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1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054349"/>
            <a:ext cx="871926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u="sng" dirty="0" smtClean="0"/>
              <a:t>Hypertrophic </a:t>
            </a:r>
          </a:p>
          <a:p>
            <a:r>
              <a:rPr lang="en-GB" dirty="0" smtClean="0"/>
              <a:t>Red/pink, raised, </a:t>
            </a:r>
            <a:r>
              <a:rPr lang="en-GB" dirty="0" err="1" smtClean="0"/>
              <a:t>puritic</a:t>
            </a:r>
            <a:r>
              <a:rPr lang="en-GB" dirty="0" smtClean="0"/>
              <a:t>, hypersensitive, confined to wound margins, subside with time</a:t>
            </a:r>
          </a:p>
          <a:p>
            <a:r>
              <a:rPr lang="en-GB" dirty="0" smtClean="0"/>
              <a:t>Collagen bundles lie relatively flat, with fibres arranged in wavy pattern, but predominantly parallel to epithelial surface</a:t>
            </a:r>
          </a:p>
          <a:p>
            <a:endParaRPr lang="en-GB" dirty="0" smtClean="0"/>
          </a:p>
          <a:p>
            <a:r>
              <a:rPr lang="en-GB" u="sng" dirty="0" smtClean="0"/>
              <a:t>Keloid</a:t>
            </a:r>
          </a:p>
          <a:p>
            <a:r>
              <a:rPr lang="en-GB" dirty="0" smtClean="0"/>
              <a:t>Raised, </a:t>
            </a:r>
            <a:r>
              <a:rPr lang="en-GB" dirty="0" err="1" smtClean="0"/>
              <a:t>puritic</a:t>
            </a:r>
            <a:r>
              <a:rPr lang="en-GB" dirty="0" smtClean="0"/>
              <a:t>, painful, hypersensitive, spread into normal tissue, rarely regress, continue to worsen over time</a:t>
            </a:r>
          </a:p>
          <a:p>
            <a:r>
              <a:rPr lang="en-GB" dirty="0" smtClean="0"/>
              <a:t>fibres lie in haphazardly connected loose sheets, randomly orientated to epithelial surface</a:t>
            </a:r>
          </a:p>
          <a:p>
            <a:r>
              <a:rPr lang="en-GB" dirty="0" smtClean="0"/>
              <a:t>Strong genetic disposition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780" y="4226009"/>
            <a:ext cx="356037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93" y="177233"/>
            <a:ext cx="10515600" cy="1325563"/>
          </a:xfrm>
        </p:spPr>
        <p:txBody>
          <a:bodyPr/>
          <a:lstStyle/>
          <a:p>
            <a:r>
              <a:rPr lang="en-GB" dirty="0" smtClean="0"/>
              <a:t>What is a scar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58" y="1426272"/>
            <a:ext cx="10515600" cy="4351338"/>
          </a:xfrm>
        </p:spPr>
        <p:txBody>
          <a:bodyPr>
            <a:normAutofit/>
          </a:bodyPr>
          <a:lstStyle/>
          <a:p>
            <a:r>
              <a:rPr lang="en-GB" i="1" dirty="0"/>
              <a:t>A scar is a mark that is left on the skin after a wound or an injury to the surface of the skin has healed</a:t>
            </a:r>
            <a:r>
              <a:rPr lang="en-GB" dirty="0" smtClean="0"/>
              <a:t>”</a:t>
            </a:r>
            <a:endParaRPr lang="en-GB" sz="3200" dirty="0" smtClean="0"/>
          </a:p>
          <a:p>
            <a:r>
              <a:rPr lang="en-GB" sz="1800" dirty="0" smtClean="0"/>
              <a:t>It is a permeant change in the skin</a:t>
            </a:r>
            <a:r>
              <a:rPr lang="en-GB" sz="3200" dirty="0" smtClean="0"/>
              <a:t>.</a:t>
            </a:r>
          </a:p>
          <a:p>
            <a:r>
              <a:rPr lang="en-GB" sz="1800" b="1" u="sng" dirty="0" smtClean="0"/>
              <a:t>Scar formation </a:t>
            </a:r>
            <a:r>
              <a:rPr lang="en-GB" sz="1800" dirty="0" smtClean="0"/>
              <a:t>– Laying down of scar tissue 1-2 years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1800" b="1" u="sng" dirty="0" smtClean="0"/>
              <a:t>Scar maturation/</a:t>
            </a:r>
            <a:r>
              <a:rPr lang="en-GB" sz="1800" b="1" u="sng" dirty="0" err="1" smtClean="0"/>
              <a:t>Remodeling</a:t>
            </a:r>
            <a:r>
              <a:rPr lang="en-GB" sz="1800" b="1" u="sng" dirty="0" smtClean="0"/>
              <a:t> </a:t>
            </a:r>
            <a:r>
              <a:rPr lang="en-GB" sz="1800" dirty="0" smtClean="0"/>
              <a:t>– up to 5 years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555" y="2303464"/>
            <a:ext cx="4664876" cy="40893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92090" y="2552369"/>
            <a:ext cx="3805781" cy="3260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48793" y="3403158"/>
            <a:ext cx="1423284" cy="7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Scar formation – New scar formation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546225"/>
            <a:ext cx="5157788" cy="4440238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AU" altLang="en-US" sz="2400" dirty="0"/>
              <a:t>All surgical graft and donor sites will form scars</a:t>
            </a:r>
          </a:p>
          <a:p>
            <a:pPr>
              <a:buClr>
                <a:schemeClr val="accent3"/>
              </a:buClr>
              <a:defRPr/>
            </a:pPr>
            <a:r>
              <a:rPr lang="en-AU" altLang="en-US" sz="2400" dirty="0" smtClean="0"/>
              <a:t>Laying </a:t>
            </a:r>
            <a:r>
              <a:rPr lang="en-AU" altLang="en-US" sz="2400" dirty="0"/>
              <a:t>down of collagen </a:t>
            </a:r>
            <a:r>
              <a:rPr lang="en-AU" altLang="en-US" sz="2400" dirty="0" smtClean="0"/>
              <a:t>bundles </a:t>
            </a:r>
            <a:endParaRPr lang="en-AU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08" y="3374082"/>
            <a:ext cx="4028024" cy="2620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212" y="892795"/>
            <a:ext cx="6242845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Scar Specific treatments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69742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0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40" y="642594"/>
            <a:ext cx="10446960" cy="1371600"/>
          </a:xfrm>
        </p:spPr>
        <p:txBody>
          <a:bodyPr/>
          <a:lstStyle/>
          <a:p>
            <a:r>
              <a:rPr lang="en-GB" dirty="0" err="1" smtClean="0"/>
              <a:t>Endermologie</a:t>
            </a:r>
            <a:r>
              <a:rPr lang="en-GB" dirty="0" smtClean="0"/>
              <a:t> / LPG  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683" y="2737721"/>
            <a:ext cx="4221138" cy="2010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240" y="1552529"/>
            <a:ext cx="5796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Reorganisation of collagen bundles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Can be used on large or small areas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Not on highly vascular or inflammatory scars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852" t="30417" r="13210" b="21620"/>
          <a:stretch/>
        </p:blipFill>
        <p:spPr>
          <a:xfrm>
            <a:off x="8071556" y="817853"/>
            <a:ext cx="2833512" cy="2133370"/>
          </a:xfrm>
          <a:prstGeom prst="rect">
            <a:avLst/>
          </a:prstGeom>
        </p:spPr>
      </p:pic>
      <p:pic>
        <p:nvPicPr>
          <p:cNvPr id="1026" name="Picture 2" descr="Medical technologies L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06" y="3046637"/>
            <a:ext cx="3847449" cy="35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74917"/>
              </p:ext>
            </p:extLst>
          </p:nvPr>
        </p:nvGraphicFramePr>
        <p:xfrm>
          <a:off x="545106" y="465224"/>
          <a:ext cx="11262580" cy="548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516">
                  <a:extLst>
                    <a:ext uri="{9D8B030D-6E8A-4147-A177-3AD203B41FA5}">
                      <a16:colId xmlns:a16="http://schemas.microsoft.com/office/drawing/2014/main" val="3705080663"/>
                    </a:ext>
                  </a:extLst>
                </a:gridCol>
                <a:gridCol w="2252516">
                  <a:extLst>
                    <a:ext uri="{9D8B030D-6E8A-4147-A177-3AD203B41FA5}">
                      <a16:colId xmlns:a16="http://schemas.microsoft.com/office/drawing/2014/main" val="3572490094"/>
                    </a:ext>
                  </a:extLst>
                </a:gridCol>
                <a:gridCol w="2252516">
                  <a:extLst>
                    <a:ext uri="{9D8B030D-6E8A-4147-A177-3AD203B41FA5}">
                      <a16:colId xmlns:a16="http://schemas.microsoft.com/office/drawing/2014/main" val="3429128481"/>
                    </a:ext>
                  </a:extLst>
                </a:gridCol>
                <a:gridCol w="2252516">
                  <a:extLst>
                    <a:ext uri="{9D8B030D-6E8A-4147-A177-3AD203B41FA5}">
                      <a16:colId xmlns:a16="http://schemas.microsoft.com/office/drawing/2014/main" val="3698835505"/>
                    </a:ext>
                  </a:extLst>
                </a:gridCol>
                <a:gridCol w="2252516">
                  <a:extLst>
                    <a:ext uri="{9D8B030D-6E8A-4147-A177-3AD203B41FA5}">
                      <a16:colId xmlns:a16="http://schemas.microsoft.com/office/drawing/2014/main" val="800646062"/>
                    </a:ext>
                  </a:extLst>
                </a:gridCol>
              </a:tblGrid>
              <a:tr h="98191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Pulse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Dye Laser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CO2 laser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Erbium Glass laser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Pigment lasers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IPL (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Intense pulsed light)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10754"/>
                  </a:ext>
                </a:extLst>
              </a:tr>
              <a:tr h="75076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Reduces</a:t>
                      </a:r>
                      <a:r>
                        <a:rPr lang="en-GB" sz="1200" b="1" baseline="0" dirty="0" smtClean="0"/>
                        <a:t> redness in new scars.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Reduce thickness and tightness of scars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Promotes </a:t>
                      </a:r>
                      <a:r>
                        <a:rPr lang="en-GB" sz="1200" b="1" dirty="0" err="1" smtClean="0"/>
                        <a:t>remoddling</a:t>
                      </a:r>
                      <a:r>
                        <a:rPr lang="en-GB" sz="1200" b="1" dirty="0" smtClean="0"/>
                        <a:t> of scar tissue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Reduces</a:t>
                      </a:r>
                      <a:r>
                        <a:rPr lang="en-GB" sz="1200" b="1" baseline="0" dirty="0" smtClean="0"/>
                        <a:t> pigment in skin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Reduce</a:t>
                      </a:r>
                      <a:r>
                        <a:rPr lang="en-GB" sz="1200" b="1" baseline="0" dirty="0" smtClean="0"/>
                        <a:t> hair growth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62662"/>
                  </a:ext>
                </a:extLst>
              </a:tr>
              <a:tr h="75076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Shuts down small</a:t>
                      </a:r>
                      <a:r>
                        <a:rPr lang="en-GB" sz="1200" b="1" baseline="0" dirty="0" smtClean="0"/>
                        <a:t> blood vessels in the top layer of the skin.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Puts small holes</a:t>
                      </a:r>
                      <a:r>
                        <a:rPr lang="en-GB" sz="1200" b="1" baseline="0" dirty="0" smtClean="0"/>
                        <a:t> through the scar up to 4mm deep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Heats</a:t>
                      </a:r>
                      <a:r>
                        <a:rPr lang="en-GB" sz="1200" b="1" baseline="0" dirty="0" smtClean="0"/>
                        <a:t> up columns of tissue in scars. Treats scars up to 1.5mm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Breaks down excess pigment in skin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Heats hair and damages root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2636"/>
                  </a:ext>
                </a:extLst>
              </a:tr>
              <a:tr h="750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Slows down</a:t>
                      </a:r>
                      <a:r>
                        <a:rPr lang="en-GB" sz="1200" b="1" baseline="0" dirty="0" smtClean="0"/>
                        <a:t> scar formation</a:t>
                      </a:r>
                      <a:endParaRPr lang="en-GB" sz="1200" b="1" dirty="0" smtClean="0"/>
                    </a:p>
                    <a:p>
                      <a:r>
                        <a:rPr lang="en-GB" sz="1200" b="1" dirty="0" smtClean="0"/>
                        <a:t>Speeds up scar maturation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Remodels</a:t>
                      </a:r>
                      <a:r>
                        <a:rPr lang="en-GB" sz="1200" b="1" baseline="0" dirty="0" smtClean="0"/>
                        <a:t> scar.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err="1" smtClean="0"/>
                        <a:t>Remodles</a:t>
                      </a:r>
                      <a:r>
                        <a:rPr lang="en-GB" sz="1200" b="1" dirty="0" smtClean="0"/>
                        <a:t> scar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Reduces and evens</a:t>
                      </a:r>
                      <a:r>
                        <a:rPr lang="en-GB" sz="1200" b="1" baseline="0" dirty="0" smtClean="0"/>
                        <a:t> out pigmentation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Reduces unwanted hair growth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84790"/>
                  </a:ext>
                </a:extLst>
              </a:tr>
              <a:tr h="75076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No Analgesia needed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Painful</a:t>
                      </a:r>
                      <a:r>
                        <a:rPr lang="en-GB" sz="1200" b="1" baseline="0" dirty="0" smtClean="0"/>
                        <a:t> treatment, needs analgesia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Topical</a:t>
                      </a:r>
                      <a:r>
                        <a:rPr lang="en-GB" sz="1200" b="1" baseline="0" dirty="0" smtClean="0"/>
                        <a:t> analgesia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Cooling only</a:t>
                      </a:r>
                      <a:r>
                        <a:rPr lang="en-GB" sz="1200" b="1" baseline="0" dirty="0" smtClean="0"/>
                        <a:t> needed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Cooling</a:t>
                      </a:r>
                      <a:r>
                        <a:rPr lang="en-GB" sz="1200" b="1" baseline="0" dirty="0" smtClean="0"/>
                        <a:t> only needed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45066"/>
                  </a:ext>
                </a:extLst>
              </a:tr>
              <a:tr h="75076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Can be used on any red</a:t>
                      </a:r>
                      <a:r>
                        <a:rPr lang="en-GB" sz="1200" b="1" baseline="0" dirty="0" smtClean="0"/>
                        <a:t> scar from as early as possible. 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Can be used on new or old</a:t>
                      </a:r>
                      <a:r>
                        <a:rPr lang="en-GB" sz="1200" b="1" baseline="0" dirty="0" smtClean="0"/>
                        <a:t> scars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Can be</a:t>
                      </a:r>
                      <a:r>
                        <a:rPr lang="en-GB" sz="1200" b="1" baseline="0" dirty="0" smtClean="0"/>
                        <a:t> used on any age of scar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Can be used</a:t>
                      </a:r>
                      <a:r>
                        <a:rPr lang="en-GB" sz="1200" b="1" baseline="0" dirty="0" smtClean="0"/>
                        <a:t> on any mature scar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Can be used on any age of scar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04946"/>
                  </a:ext>
                </a:extLst>
              </a:tr>
              <a:tr h="75076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*</a:t>
                      </a:r>
                      <a:r>
                        <a:rPr lang="en-GB" sz="1400" b="1" dirty="0" smtClean="0"/>
                        <a:t>Cannot</a:t>
                      </a:r>
                      <a:r>
                        <a:rPr lang="en-GB" sz="1400" b="1" baseline="0" dirty="0" smtClean="0"/>
                        <a:t> be used on pigmented scars*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Might</a:t>
                      </a:r>
                      <a:r>
                        <a:rPr lang="en-GB" sz="1200" b="1" baseline="0" dirty="0" smtClean="0"/>
                        <a:t> cause hyperpigmentation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Minimal risks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Difficult to control amount of pigment treated.</a:t>
                      </a:r>
                    </a:p>
                    <a:p>
                      <a:r>
                        <a:rPr lang="en-GB" sz="1200" b="1" dirty="0" smtClean="0"/>
                        <a:t>( And</a:t>
                      </a:r>
                      <a:r>
                        <a:rPr lang="en-GB" sz="1200" b="1" baseline="0" dirty="0" smtClean="0"/>
                        <a:t> we don’t have one)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Can</a:t>
                      </a:r>
                      <a:r>
                        <a:rPr lang="en-GB" sz="1200" b="1" baseline="0" dirty="0" smtClean="0"/>
                        <a:t> only be used on brown hair.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4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6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1152983"/>
            <a:ext cx="4840551" cy="3999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921" y="1152983"/>
            <a:ext cx="5309630" cy="3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515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1_Ion</vt:lpstr>
      <vt:lpstr>Ion</vt:lpstr>
      <vt:lpstr>Scar therapy 2025 ! </vt:lpstr>
      <vt:lpstr>Objectives</vt:lpstr>
      <vt:lpstr>PowerPoint Presentation</vt:lpstr>
      <vt:lpstr>What is a scar ? </vt:lpstr>
      <vt:lpstr>Scar formation – New scar formation </vt:lpstr>
      <vt:lpstr>Scar Specific treatments </vt:lpstr>
      <vt:lpstr>Endermologie / LPG  </vt:lpstr>
      <vt:lpstr>PowerPoint Presentation</vt:lpstr>
      <vt:lpstr>PowerPoint Presentation</vt:lpstr>
      <vt:lpstr>PowerPoint Presentation</vt:lpstr>
      <vt:lpstr>Purpura</vt:lpstr>
    </vt:vector>
  </TitlesOfParts>
  <Company>Chelsea and Westminster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Attrill, Kate</dc:creator>
  <cp:lastModifiedBy>Attrill, Kate</cp:lastModifiedBy>
  <cp:revision>15</cp:revision>
  <dcterms:created xsi:type="dcterms:W3CDTF">2025-09-09T18:54:14Z</dcterms:created>
  <dcterms:modified xsi:type="dcterms:W3CDTF">2025-10-08T14:22:45Z</dcterms:modified>
</cp:coreProperties>
</file>